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12"/>
  </p:notesMasterIdLst>
  <p:sldIdLst>
    <p:sldId id="256" r:id="rId2"/>
    <p:sldId id="257" r:id="rId3"/>
    <p:sldId id="266" r:id="rId4"/>
    <p:sldId id="258" r:id="rId5"/>
    <p:sldId id="265" r:id="rId6"/>
    <p:sldId id="267" r:id="rId7"/>
    <p:sldId id="259" r:id="rId8"/>
    <p:sldId id="269" r:id="rId9"/>
    <p:sldId id="260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Patterson" userId="38ecb390-b2ec-4bb7-b60e-76ff46ecc123" providerId="ADAL" clId="{6D4DDA3B-F2D6-4EBF-AB11-D838A0EA16C5}"/>
    <pc:docChg chg="undo custSel addSld delSld modSld sldOrd">
      <pc:chgData name="Brandon Patterson" userId="38ecb390-b2ec-4bb7-b60e-76ff46ecc123" providerId="ADAL" clId="{6D4DDA3B-F2D6-4EBF-AB11-D838A0EA16C5}" dt="2018-11-08T16:11:55.835" v="3231" actId="478"/>
      <pc:docMkLst>
        <pc:docMk/>
      </pc:docMkLst>
      <pc:sldChg chg="addSp modSp">
        <pc:chgData name="Brandon Patterson" userId="38ecb390-b2ec-4bb7-b60e-76ff46ecc123" providerId="ADAL" clId="{6D4DDA3B-F2D6-4EBF-AB11-D838A0EA16C5}" dt="2018-11-08T15:50:50.016" v="2281" actId="14100"/>
        <pc:sldMkLst>
          <pc:docMk/>
          <pc:sldMk cId="665537838" sldId="256"/>
        </pc:sldMkLst>
        <pc:spChg chg="mod">
          <ac:chgData name="Brandon Patterson" userId="38ecb390-b2ec-4bb7-b60e-76ff46ecc123" providerId="ADAL" clId="{6D4DDA3B-F2D6-4EBF-AB11-D838A0EA16C5}" dt="2018-11-08T15:50:31.342" v="2273" actId="14100"/>
          <ac:spMkLst>
            <pc:docMk/>
            <pc:sldMk cId="665537838" sldId="256"/>
            <ac:spMk id="2" creationId="{D05BB38D-82A4-40EB-99E3-98CD7F888606}"/>
          </ac:spMkLst>
        </pc:spChg>
        <pc:spChg chg="mod">
          <ac:chgData name="Brandon Patterson" userId="38ecb390-b2ec-4bb7-b60e-76ff46ecc123" providerId="ADAL" clId="{6D4DDA3B-F2D6-4EBF-AB11-D838A0EA16C5}" dt="2018-11-08T15:50:50.016" v="2281" actId="14100"/>
          <ac:spMkLst>
            <pc:docMk/>
            <pc:sldMk cId="665537838" sldId="256"/>
            <ac:spMk id="3" creationId="{D69AFF70-26C2-4C9B-A111-E2685DE05EEE}"/>
          </ac:spMkLst>
        </pc:spChg>
        <pc:spChg chg="add mod">
          <ac:chgData name="Brandon Patterson" userId="38ecb390-b2ec-4bb7-b60e-76ff46ecc123" providerId="ADAL" clId="{6D4DDA3B-F2D6-4EBF-AB11-D838A0EA16C5}" dt="2018-11-08T15:50:37.028" v="2276" actId="122"/>
          <ac:spMkLst>
            <pc:docMk/>
            <pc:sldMk cId="665537838" sldId="256"/>
            <ac:spMk id="4" creationId="{6B644702-4CF9-4100-997D-0DDE95580435}"/>
          </ac:spMkLst>
        </pc:spChg>
        <pc:picChg chg="mod">
          <ac:chgData name="Brandon Patterson" userId="38ecb390-b2ec-4bb7-b60e-76ff46ecc123" providerId="ADAL" clId="{6D4DDA3B-F2D6-4EBF-AB11-D838A0EA16C5}" dt="2018-11-08T15:50:41.086" v="2277" actId="1076"/>
          <ac:picMkLst>
            <pc:docMk/>
            <pc:sldMk cId="665537838" sldId="256"/>
            <ac:picMk id="7" creationId="{F3D3FAE1-0009-48FB-B17D-B529FF10A047}"/>
          </ac:picMkLst>
        </pc:picChg>
      </pc:sldChg>
      <pc:sldChg chg="addSp delSp modSp ord">
        <pc:chgData name="Brandon Patterson" userId="38ecb390-b2ec-4bb7-b60e-76ff46ecc123" providerId="ADAL" clId="{6D4DDA3B-F2D6-4EBF-AB11-D838A0EA16C5}" dt="2018-11-08T15:55:10.397" v="2304"/>
        <pc:sldMkLst>
          <pc:docMk/>
          <pc:sldMk cId="2611592179" sldId="258"/>
        </pc:sldMkLst>
        <pc:picChg chg="add del mod">
          <ac:chgData name="Brandon Patterson" userId="38ecb390-b2ec-4bb7-b60e-76ff46ecc123" providerId="ADAL" clId="{6D4DDA3B-F2D6-4EBF-AB11-D838A0EA16C5}" dt="2018-11-08T15:54:03.511" v="2295" actId="478"/>
          <ac:picMkLst>
            <pc:docMk/>
            <pc:sldMk cId="2611592179" sldId="258"/>
            <ac:picMk id="5" creationId="{5DC17351-BEB8-46D5-B1A2-EB94E2309D5B}"/>
          </ac:picMkLst>
        </pc:picChg>
      </pc:sldChg>
      <pc:sldChg chg="addSp modSp ord modAnim">
        <pc:chgData name="Brandon Patterson" userId="38ecb390-b2ec-4bb7-b60e-76ff46ecc123" providerId="ADAL" clId="{6D4DDA3B-F2D6-4EBF-AB11-D838A0EA16C5}" dt="2018-11-08T15:54:48.732" v="2303" actId="1076"/>
        <pc:sldMkLst>
          <pc:docMk/>
          <pc:sldMk cId="1942257617" sldId="259"/>
        </pc:sldMkLst>
        <pc:spChg chg="mod">
          <ac:chgData name="Brandon Patterson" userId="38ecb390-b2ec-4bb7-b60e-76ff46ecc123" providerId="ADAL" clId="{6D4DDA3B-F2D6-4EBF-AB11-D838A0EA16C5}" dt="2018-11-08T15:46:31.900" v="2096" actId="122"/>
          <ac:spMkLst>
            <pc:docMk/>
            <pc:sldMk cId="1942257617" sldId="259"/>
            <ac:spMk id="5" creationId="{97772778-01F3-4BA1-B26B-C19FA1CE71EA}"/>
          </ac:spMkLst>
        </pc:spChg>
        <pc:picChg chg="add mod">
          <ac:chgData name="Brandon Patterson" userId="38ecb390-b2ec-4bb7-b60e-76ff46ecc123" providerId="ADAL" clId="{6D4DDA3B-F2D6-4EBF-AB11-D838A0EA16C5}" dt="2018-11-08T15:54:48.732" v="2303" actId="1076"/>
          <ac:picMkLst>
            <pc:docMk/>
            <pc:sldMk cId="1942257617" sldId="259"/>
            <ac:picMk id="6" creationId="{7731CFA2-227A-4D62-AE2E-99D0757308F3}"/>
          </ac:picMkLst>
        </pc:picChg>
      </pc:sldChg>
      <pc:sldChg chg="modSp ord">
        <pc:chgData name="Brandon Patterson" userId="38ecb390-b2ec-4bb7-b60e-76ff46ecc123" providerId="ADAL" clId="{6D4DDA3B-F2D6-4EBF-AB11-D838A0EA16C5}" dt="2018-11-08T15:46:07.361" v="2034" actId="20577"/>
        <pc:sldMkLst>
          <pc:docMk/>
          <pc:sldMk cId="3824292169" sldId="260"/>
        </pc:sldMkLst>
        <pc:spChg chg="mod">
          <ac:chgData name="Brandon Patterson" userId="38ecb390-b2ec-4bb7-b60e-76ff46ecc123" providerId="ADAL" clId="{6D4DDA3B-F2D6-4EBF-AB11-D838A0EA16C5}" dt="2018-11-08T15:35:09.324" v="1007" actId="20577"/>
          <ac:spMkLst>
            <pc:docMk/>
            <pc:sldMk cId="3824292169" sldId="260"/>
            <ac:spMk id="2" creationId="{B57465DC-950A-4696-8504-E1FC33903768}"/>
          </ac:spMkLst>
        </pc:spChg>
        <pc:spChg chg="mod">
          <ac:chgData name="Brandon Patterson" userId="38ecb390-b2ec-4bb7-b60e-76ff46ecc123" providerId="ADAL" clId="{6D4DDA3B-F2D6-4EBF-AB11-D838A0EA16C5}" dt="2018-11-08T15:46:07.361" v="2034" actId="20577"/>
          <ac:spMkLst>
            <pc:docMk/>
            <pc:sldMk cId="3824292169" sldId="260"/>
            <ac:spMk id="3" creationId="{67D17490-056F-48CF-944A-D791019A63C6}"/>
          </ac:spMkLst>
        </pc:spChg>
      </pc:sldChg>
      <pc:sldChg chg="addSp delSp modSp del">
        <pc:chgData name="Brandon Patterson" userId="38ecb390-b2ec-4bb7-b60e-76ff46ecc123" providerId="ADAL" clId="{6D4DDA3B-F2D6-4EBF-AB11-D838A0EA16C5}" dt="2018-11-08T15:43:05.918" v="1705" actId="2696"/>
        <pc:sldMkLst>
          <pc:docMk/>
          <pc:sldMk cId="4214819198" sldId="261"/>
        </pc:sldMkLst>
        <pc:spChg chg="mod">
          <ac:chgData name="Brandon Patterson" userId="38ecb390-b2ec-4bb7-b60e-76ff46ecc123" providerId="ADAL" clId="{6D4DDA3B-F2D6-4EBF-AB11-D838A0EA16C5}" dt="2018-11-07T19:53:42.141" v="26" actId="20577"/>
          <ac:spMkLst>
            <pc:docMk/>
            <pc:sldMk cId="4214819198" sldId="261"/>
            <ac:spMk id="2" creationId="{E9AFCA05-2B10-42D3-99B0-A0D367673975}"/>
          </ac:spMkLst>
        </pc:spChg>
        <pc:spChg chg="add mod">
          <ac:chgData name="Brandon Patterson" userId="38ecb390-b2ec-4bb7-b60e-76ff46ecc123" providerId="ADAL" clId="{6D4DDA3B-F2D6-4EBF-AB11-D838A0EA16C5}" dt="2018-11-07T19:53:48.725" v="27"/>
          <ac:spMkLst>
            <pc:docMk/>
            <pc:sldMk cId="4214819198" sldId="261"/>
            <ac:spMk id="3" creationId="{50C934F8-C22B-4A83-A55F-436546B72259}"/>
          </ac:spMkLst>
        </pc:spChg>
        <pc:spChg chg="del mod">
          <ac:chgData name="Brandon Patterson" userId="38ecb390-b2ec-4bb7-b60e-76ff46ecc123" providerId="ADAL" clId="{6D4DDA3B-F2D6-4EBF-AB11-D838A0EA16C5}" dt="2018-11-07T19:53:55.580" v="30"/>
          <ac:spMkLst>
            <pc:docMk/>
            <pc:sldMk cId="4214819198" sldId="261"/>
            <ac:spMk id="5" creationId="{9B1050B8-F58E-4035-A80A-0DAA59380046}"/>
          </ac:spMkLst>
        </pc:spChg>
        <pc:picChg chg="del">
          <ac:chgData name="Brandon Patterson" userId="38ecb390-b2ec-4bb7-b60e-76ff46ecc123" providerId="ADAL" clId="{6D4DDA3B-F2D6-4EBF-AB11-D838A0EA16C5}" dt="2018-11-07T19:53:48.725" v="27"/>
          <ac:picMkLst>
            <pc:docMk/>
            <pc:sldMk cId="4214819198" sldId="261"/>
            <ac:picMk id="4" creationId="{F149F4F9-6059-4B52-A659-6235D927FCA0}"/>
          </ac:picMkLst>
        </pc:picChg>
      </pc:sldChg>
      <pc:sldChg chg="del">
        <pc:chgData name="Brandon Patterson" userId="38ecb390-b2ec-4bb7-b60e-76ff46ecc123" providerId="ADAL" clId="{6D4DDA3B-F2D6-4EBF-AB11-D838A0EA16C5}" dt="2018-11-07T19:53:13.172" v="20" actId="2696"/>
        <pc:sldMkLst>
          <pc:docMk/>
          <pc:sldMk cId="1430847385" sldId="262"/>
        </pc:sldMkLst>
      </pc:sldChg>
      <pc:sldChg chg="del ord">
        <pc:chgData name="Brandon Patterson" userId="38ecb390-b2ec-4bb7-b60e-76ff46ecc123" providerId="ADAL" clId="{6D4DDA3B-F2D6-4EBF-AB11-D838A0EA16C5}" dt="2018-11-07T19:53:24.683" v="22" actId="2696"/>
        <pc:sldMkLst>
          <pc:docMk/>
          <pc:sldMk cId="3492463856" sldId="263"/>
        </pc:sldMkLst>
      </pc:sldChg>
      <pc:sldChg chg="del">
        <pc:chgData name="Brandon Patterson" userId="38ecb390-b2ec-4bb7-b60e-76ff46ecc123" providerId="ADAL" clId="{6D4DDA3B-F2D6-4EBF-AB11-D838A0EA16C5}" dt="2018-11-07T19:53:20.177" v="21" actId="2696"/>
        <pc:sldMkLst>
          <pc:docMk/>
          <pc:sldMk cId="915361435" sldId="264"/>
        </pc:sldMkLst>
      </pc:sldChg>
      <pc:sldChg chg="addSp modSp ord">
        <pc:chgData name="Brandon Patterson" userId="38ecb390-b2ec-4bb7-b60e-76ff46ecc123" providerId="ADAL" clId="{6D4DDA3B-F2D6-4EBF-AB11-D838A0EA16C5}" dt="2018-11-08T15:51:42.849" v="2283"/>
        <pc:sldMkLst>
          <pc:docMk/>
          <pc:sldMk cId="255143115" sldId="265"/>
        </pc:sldMkLst>
        <pc:spChg chg="mod">
          <ac:chgData name="Brandon Patterson" userId="38ecb390-b2ec-4bb7-b60e-76ff46ecc123" providerId="ADAL" clId="{6D4DDA3B-F2D6-4EBF-AB11-D838A0EA16C5}" dt="2018-11-07T22:25:24.742" v="88" actId="20577"/>
          <ac:spMkLst>
            <pc:docMk/>
            <pc:sldMk cId="255143115" sldId="265"/>
            <ac:spMk id="2" creationId="{C8E7136E-6678-48AF-9841-EA22FB417785}"/>
          </ac:spMkLst>
        </pc:spChg>
        <pc:spChg chg="mod">
          <ac:chgData name="Brandon Patterson" userId="38ecb390-b2ec-4bb7-b60e-76ff46ecc123" providerId="ADAL" clId="{6D4DDA3B-F2D6-4EBF-AB11-D838A0EA16C5}" dt="2018-11-07T22:39:16.003" v="92" actId="1076"/>
          <ac:spMkLst>
            <pc:docMk/>
            <pc:sldMk cId="255143115" sldId="265"/>
            <ac:spMk id="3" creationId="{8DD57515-CCE8-43F3-8CCD-BCEAFA118CFF}"/>
          </ac:spMkLst>
        </pc:spChg>
        <pc:spChg chg="add mod">
          <ac:chgData name="Brandon Patterson" userId="38ecb390-b2ec-4bb7-b60e-76ff46ecc123" providerId="ADAL" clId="{6D4DDA3B-F2D6-4EBF-AB11-D838A0EA16C5}" dt="2018-11-08T15:14:34.393" v="876" actId="20577"/>
          <ac:spMkLst>
            <pc:docMk/>
            <pc:sldMk cId="255143115" sldId="265"/>
            <ac:spMk id="4" creationId="{B5B17B80-D017-4407-9797-AF89E181239D}"/>
          </ac:spMkLst>
        </pc:spChg>
      </pc:sldChg>
      <pc:sldChg chg="add del">
        <pc:chgData name="Brandon Patterson" userId="38ecb390-b2ec-4bb7-b60e-76ff46ecc123" providerId="ADAL" clId="{6D4DDA3B-F2D6-4EBF-AB11-D838A0EA16C5}" dt="2018-11-07T19:54:00.065" v="33" actId="2696"/>
        <pc:sldMkLst>
          <pc:docMk/>
          <pc:sldMk cId="3100986356" sldId="266"/>
        </pc:sldMkLst>
      </pc:sldChg>
      <pc:sldChg chg="add del">
        <pc:chgData name="Brandon Patterson" userId="38ecb390-b2ec-4bb7-b60e-76ff46ecc123" providerId="ADAL" clId="{6D4DDA3B-F2D6-4EBF-AB11-D838A0EA16C5}" dt="2018-11-07T19:54:05.194" v="37" actId="2696"/>
        <pc:sldMkLst>
          <pc:docMk/>
          <pc:sldMk cId="3319325683" sldId="266"/>
        </pc:sldMkLst>
      </pc:sldChg>
      <pc:sldChg chg="addSp delSp modSp add mod ord setBg">
        <pc:chgData name="Brandon Patterson" userId="38ecb390-b2ec-4bb7-b60e-76ff46ecc123" providerId="ADAL" clId="{6D4DDA3B-F2D6-4EBF-AB11-D838A0EA16C5}" dt="2018-11-08T16:11:55.835" v="3231" actId="478"/>
        <pc:sldMkLst>
          <pc:docMk/>
          <pc:sldMk cId="3730298839" sldId="266"/>
        </pc:sldMkLst>
        <pc:spChg chg="mod">
          <ac:chgData name="Brandon Patterson" userId="38ecb390-b2ec-4bb7-b60e-76ff46ecc123" providerId="ADAL" clId="{6D4DDA3B-F2D6-4EBF-AB11-D838A0EA16C5}" dt="2018-11-08T15:26:49.334" v="891" actId="26606"/>
          <ac:spMkLst>
            <pc:docMk/>
            <pc:sldMk cId="3730298839" sldId="266"/>
            <ac:spMk id="2" creationId="{E9AFCA05-2B10-42D3-99B0-A0D367673975}"/>
          </ac:spMkLst>
        </pc:spChg>
        <pc:spChg chg="mod ord">
          <ac:chgData name="Brandon Patterson" userId="38ecb390-b2ec-4bb7-b60e-76ff46ecc123" providerId="ADAL" clId="{6D4DDA3B-F2D6-4EBF-AB11-D838A0EA16C5}" dt="2018-11-08T15:27:38.820" v="1005" actId="20577"/>
          <ac:spMkLst>
            <pc:docMk/>
            <pc:sldMk cId="3730298839" sldId="266"/>
            <ac:spMk id="3" creationId="{50C934F8-C22B-4A83-A55F-436546B72259}"/>
          </ac:spMkLst>
        </pc:spChg>
        <pc:spChg chg="add del">
          <ac:chgData name="Brandon Patterson" userId="38ecb390-b2ec-4bb7-b60e-76ff46ecc123" providerId="ADAL" clId="{6D4DDA3B-F2D6-4EBF-AB11-D838A0EA16C5}" dt="2018-11-08T15:25:41.356" v="888" actId="26606"/>
          <ac:spMkLst>
            <pc:docMk/>
            <pc:sldMk cId="3730298839" sldId="266"/>
            <ac:spMk id="10" creationId="{A65AC7D1-EAA9-48F5-B509-60A7F50BF703}"/>
          </ac:spMkLst>
        </pc:spChg>
        <pc:spChg chg="add del">
          <ac:chgData name="Brandon Patterson" userId="38ecb390-b2ec-4bb7-b60e-76ff46ecc123" providerId="ADAL" clId="{6D4DDA3B-F2D6-4EBF-AB11-D838A0EA16C5}" dt="2018-11-08T15:25:41.356" v="888" actId="26606"/>
          <ac:spMkLst>
            <pc:docMk/>
            <pc:sldMk cId="3730298839" sldId="266"/>
            <ac:spMk id="12" creationId="{D6320AF9-619A-4175-865B-5663E1AEF4C5}"/>
          </ac:spMkLst>
        </pc:spChg>
        <pc:spChg chg="add del">
          <ac:chgData name="Brandon Patterson" userId="38ecb390-b2ec-4bb7-b60e-76ff46ecc123" providerId="ADAL" clId="{6D4DDA3B-F2D6-4EBF-AB11-D838A0EA16C5}" dt="2018-11-08T15:25:41.356" v="888" actId="26606"/>
          <ac:spMkLst>
            <pc:docMk/>
            <pc:sldMk cId="3730298839" sldId="266"/>
            <ac:spMk id="18" creationId="{7E018740-5C2B-4A41-AC1A-7E68D1EC1954}"/>
          </ac:spMkLst>
        </pc:spChg>
        <pc:spChg chg="add del">
          <ac:chgData name="Brandon Patterson" userId="38ecb390-b2ec-4bb7-b60e-76ff46ecc123" providerId="ADAL" clId="{6D4DDA3B-F2D6-4EBF-AB11-D838A0EA16C5}" dt="2018-11-08T15:25:41.356" v="888" actId="26606"/>
          <ac:spMkLst>
            <pc:docMk/>
            <pc:sldMk cId="3730298839" sldId="266"/>
            <ac:spMk id="20" creationId="{166F75A4-C475-4941-8EE2-B80A06A2C1BB}"/>
          </ac:spMkLst>
        </pc:spChg>
        <pc:spChg chg="add del">
          <ac:chgData name="Brandon Patterson" userId="38ecb390-b2ec-4bb7-b60e-76ff46ecc123" providerId="ADAL" clId="{6D4DDA3B-F2D6-4EBF-AB11-D838A0EA16C5}" dt="2018-11-08T15:25:41.356" v="888" actId="26606"/>
          <ac:spMkLst>
            <pc:docMk/>
            <pc:sldMk cId="3730298839" sldId="266"/>
            <ac:spMk id="22" creationId="{A032553A-72E8-4B0D-8405-FF9771C9AF05}"/>
          </ac:spMkLst>
        </pc:spChg>
        <pc:spChg chg="add del">
          <ac:chgData name="Brandon Patterson" userId="38ecb390-b2ec-4bb7-b60e-76ff46ecc123" providerId="ADAL" clId="{6D4DDA3B-F2D6-4EBF-AB11-D838A0EA16C5}" dt="2018-11-08T15:25:41.356" v="888" actId="26606"/>
          <ac:spMkLst>
            <pc:docMk/>
            <pc:sldMk cId="3730298839" sldId="266"/>
            <ac:spMk id="24" creationId="{765800AC-C3B9-498E-87BC-29FAE4C76B21}"/>
          </ac:spMkLst>
        </pc:spChg>
        <pc:spChg chg="add del">
          <ac:chgData name="Brandon Patterson" userId="38ecb390-b2ec-4bb7-b60e-76ff46ecc123" providerId="ADAL" clId="{6D4DDA3B-F2D6-4EBF-AB11-D838A0EA16C5}" dt="2018-11-08T15:25:41.356" v="888" actId="26606"/>
          <ac:spMkLst>
            <pc:docMk/>
            <pc:sldMk cId="3730298839" sldId="266"/>
            <ac:spMk id="26" creationId="{1F9D6ACB-2FF4-49F9-978A-E0D5327FC635}"/>
          </ac:spMkLst>
        </pc:spChg>
        <pc:spChg chg="add del">
          <ac:chgData name="Brandon Patterson" userId="38ecb390-b2ec-4bb7-b60e-76ff46ecc123" providerId="ADAL" clId="{6D4DDA3B-F2D6-4EBF-AB11-D838A0EA16C5}" dt="2018-11-08T15:25:41.356" v="888" actId="26606"/>
          <ac:spMkLst>
            <pc:docMk/>
            <pc:sldMk cId="3730298839" sldId="266"/>
            <ac:spMk id="28" creationId="{A5EC319D-0FEA-4B95-A3EA-01E35672C95B}"/>
          </ac:spMkLst>
        </pc:spChg>
        <pc:spChg chg="add del">
          <ac:chgData name="Brandon Patterson" userId="38ecb390-b2ec-4bb7-b60e-76ff46ecc123" providerId="ADAL" clId="{6D4DDA3B-F2D6-4EBF-AB11-D838A0EA16C5}" dt="2018-11-08T15:25:37.471" v="885" actId="26606"/>
          <ac:spMkLst>
            <pc:docMk/>
            <pc:sldMk cId="3730298839" sldId="266"/>
            <ac:spMk id="35" creationId="{0663EB55-934F-42EF-80DE-098647DE7A01}"/>
          </ac:spMkLst>
        </pc:spChg>
        <pc:spChg chg="add del">
          <ac:chgData name="Brandon Patterson" userId="38ecb390-b2ec-4bb7-b60e-76ff46ecc123" providerId="ADAL" clId="{6D4DDA3B-F2D6-4EBF-AB11-D838A0EA16C5}" dt="2018-11-08T15:25:41.356" v="887" actId="26606"/>
          <ac:spMkLst>
            <pc:docMk/>
            <pc:sldMk cId="3730298839" sldId="266"/>
            <ac:spMk id="37" creationId="{8267EEE4-6354-4F1C-9484-951F0EB92F1B}"/>
          </ac:spMkLst>
        </pc:spChg>
        <pc:spChg chg="add del">
          <ac:chgData name="Brandon Patterson" userId="38ecb390-b2ec-4bb7-b60e-76ff46ecc123" providerId="ADAL" clId="{6D4DDA3B-F2D6-4EBF-AB11-D838A0EA16C5}" dt="2018-11-08T15:25:41.356" v="887" actId="26606"/>
          <ac:spMkLst>
            <pc:docMk/>
            <pc:sldMk cId="3730298839" sldId="266"/>
            <ac:spMk id="38" creationId="{0E5A83F9-E6B8-40BD-9C0D-9A6F15650742}"/>
          </ac:spMkLst>
        </pc:spChg>
        <pc:spChg chg="add del">
          <ac:chgData name="Brandon Patterson" userId="38ecb390-b2ec-4bb7-b60e-76ff46ecc123" providerId="ADAL" clId="{6D4DDA3B-F2D6-4EBF-AB11-D838A0EA16C5}" dt="2018-11-08T15:26:49.334" v="891" actId="26606"/>
          <ac:spMkLst>
            <pc:docMk/>
            <pc:sldMk cId="3730298839" sldId="266"/>
            <ac:spMk id="40" creationId="{B5B9F7B6-0E4A-4A5F-BBBA-73496FAE596C}"/>
          </ac:spMkLst>
        </pc:spChg>
        <pc:spChg chg="add del">
          <ac:chgData name="Brandon Patterson" userId="38ecb390-b2ec-4bb7-b60e-76ff46ecc123" providerId="ADAL" clId="{6D4DDA3B-F2D6-4EBF-AB11-D838A0EA16C5}" dt="2018-11-08T15:26:49.334" v="891" actId="26606"/>
          <ac:spMkLst>
            <pc:docMk/>
            <pc:sldMk cId="3730298839" sldId="266"/>
            <ac:spMk id="41" creationId="{B51D13AF-6D7E-42A4-BF57-BFDF66E1FE51}"/>
          </ac:spMkLst>
        </pc:spChg>
        <pc:spChg chg="add">
          <ac:chgData name="Brandon Patterson" userId="38ecb390-b2ec-4bb7-b60e-76ff46ecc123" providerId="ADAL" clId="{6D4DDA3B-F2D6-4EBF-AB11-D838A0EA16C5}" dt="2018-11-08T15:26:49.334" v="891" actId="26606"/>
          <ac:spMkLst>
            <pc:docMk/>
            <pc:sldMk cId="3730298839" sldId="266"/>
            <ac:spMk id="46" creationId="{FD076C4F-CB47-4A2D-95A1-9D5E3C2B7683}"/>
          </ac:spMkLst>
        </pc:spChg>
        <pc:spChg chg="add">
          <ac:chgData name="Brandon Patterson" userId="38ecb390-b2ec-4bb7-b60e-76ff46ecc123" providerId="ADAL" clId="{6D4DDA3B-F2D6-4EBF-AB11-D838A0EA16C5}" dt="2018-11-08T15:26:49.334" v="891" actId="26606"/>
          <ac:spMkLst>
            <pc:docMk/>
            <pc:sldMk cId="3730298839" sldId="266"/>
            <ac:spMk id="52" creationId="{6F953D60-C1AF-4BFA-9B22-BFE8F0BA1D30}"/>
          </ac:spMkLst>
        </pc:spChg>
        <pc:picChg chg="add mod ord">
          <ac:chgData name="Brandon Patterson" userId="38ecb390-b2ec-4bb7-b60e-76ff46ecc123" providerId="ADAL" clId="{6D4DDA3B-F2D6-4EBF-AB11-D838A0EA16C5}" dt="2018-11-08T15:44:45.927" v="1957" actId="1076"/>
          <ac:picMkLst>
            <pc:docMk/>
            <pc:sldMk cId="3730298839" sldId="266"/>
            <ac:picMk id="5" creationId="{BBCAB9E4-4E72-40DA-B826-CEAB620755DA}"/>
          </ac:picMkLst>
        </pc:picChg>
        <pc:picChg chg="add mod ord">
          <ac:chgData name="Brandon Patterson" userId="38ecb390-b2ec-4bb7-b60e-76ff46ecc123" providerId="ADAL" clId="{6D4DDA3B-F2D6-4EBF-AB11-D838A0EA16C5}" dt="2018-11-08T15:26:49.334" v="891" actId="26606"/>
          <ac:picMkLst>
            <pc:docMk/>
            <pc:sldMk cId="3730298839" sldId="266"/>
            <ac:picMk id="7" creationId="{30A7D13F-31B6-4096-84C8-3A2E8BADEE9E}"/>
          </ac:picMkLst>
        </pc:picChg>
        <pc:picChg chg="add del mod ord">
          <ac:chgData name="Brandon Patterson" userId="38ecb390-b2ec-4bb7-b60e-76ff46ecc123" providerId="ADAL" clId="{6D4DDA3B-F2D6-4EBF-AB11-D838A0EA16C5}" dt="2018-11-08T16:11:55.835" v="3231" actId="478"/>
          <ac:picMkLst>
            <pc:docMk/>
            <pc:sldMk cId="3730298839" sldId="266"/>
            <ac:picMk id="9" creationId="{809B2C30-A3A7-4459-A0A4-8A2001EDAA12}"/>
          </ac:picMkLst>
        </pc:picChg>
        <pc:cxnChg chg="add del">
          <ac:chgData name="Brandon Patterson" userId="38ecb390-b2ec-4bb7-b60e-76ff46ecc123" providerId="ADAL" clId="{6D4DDA3B-F2D6-4EBF-AB11-D838A0EA16C5}" dt="2018-11-08T15:25:41.356" v="888" actId="26606"/>
          <ac:cxnSpMkLst>
            <pc:docMk/>
            <pc:sldMk cId="3730298839" sldId="266"/>
            <ac:cxnSpMk id="14" creationId="{063B6EC6-D752-4EE7-908B-F8F19E8C7FEA}"/>
          </ac:cxnSpMkLst>
        </pc:cxnChg>
        <pc:cxnChg chg="add del">
          <ac:chgData name="Brandon Patterson" userId="38ecb390-b2ec-4bb7-b60e-76ff46ecc123" providerId="ADAL" clId="{6D4DDA3B-F2D6-4EBF-AB11-D838A0EA16C5}" dt="2018-11-08T15:25:41.356" v="888" actId="26606"/>
          <ac:cxnSpMkLst>
            <pc:docMk/>
            <pc:sldMk cId="3730298839" sldId="266"/>
            <ac:cxnSpMk id="16" creationId="{EFECD4E8-AD3E-4228-82A2-9461958EA94D}"/>
          </ac:cxnSpMkLst>
        </pc:cxnChg>
        <pc:cxnChg chg="add del">
          <ac:chgData name="Brandon Patterson" userId="38ecb390-b2ec-4bb7-b60e-76ff46ecc123" providerId="ADAL" clId="{6D4DDA3B-F2D6-4EBF-AB11-D838A0EA16C5}" dt="2018-11-08T15:25:37.471" v="885" actId="26606"/>
          <ac:cxnSpMkLst>
            <pc:docMk/>
            <pc:sldMk cId="3730298839" sldId="266"/>
            <ac:cxnSpMk id="33" creationId="{B31FD3CE-CE0A-4FD9-967C-4D340CA3788F}"/>
          </ac:cxnSpMkLst>
        </pc:cxnChg>
        <pc:cxnChg chg="add">
          <ac:chgData name="Brandon Patterson" userId="38ecb390-b2ec-4bb7-b60e-76ff46ecc123" providerId="ADAL" clId="{6D4DDA3B-F2D6-4EBF-AB11-D838A0EA16C5}" dt="2018-11-08T15:26:49.334" v="891" actId="26606"/>
          <ac:cxnSpMkLst>
            <pc:docMk/>
            <pc:sldMk cId="3730298839" sldId="266"/>
            <ac:cxnSpMk id="48" creationId="{EEAF915B-5344-46DC-8097-7DAF0627744D}"/>
          </ac:cxnSpMkLst>
        </pc:cxnChg>
        <pc:cxnChg chg="add">
          <ac:chgData name="Brandon Patterson" userId="38ecb390-b2ec-4bb7-b60e-76ff46ecc123" providerId="ADAL" clId="{6D4DDA3B-F2D6-4EBF-AB11-D838A0EA16C5}" dt="2018-11-08T15:26:49.334" v="891" actId="26606"/>
          <ac:cxnSpMkLst>
            <pc:docMk/>
            <pc:sldMk cId="3730298839" sldId="266"/>
            <ac:cxnSpMk id="50" creationId="{70B738F4-B505-468D-996C-FEC3D1CA103C}"/>
          </ac:cxnSpMkLst>
        </pc:cxnChg>
      </pc:sldChg>
      <pc:sldChg chg="add del">
        <pc:chgData name="Brandon Patterson" userId="38ecb390-b2ec-4bb7-b60e-76ff46ecc123" providerId="ADAL" clId="{6D4DDA3B-F2D6-4EBF-AB11-D838A0EA16C5}" dt="2018-11-07T19:54:05.368" v="38" actId="2696"/>
        <pc:sldMkLst>
          <pc:docMk/>
          <pc:sldMk cId="1678569804" sldId="267"/>
        </pc:sldMkLst>
      </pc:sldChg>
      <pc:sldChg chg="addSp delSp modSp add mod ord setBg setClrOvrMap">
        <pc:chgData name="Brandon Patterson" userId="38ecb390-b2ec-4bb7-b60e-76ff46ecc123" providerId="ADAL" clId="{6D4DDA3B-F2D6-4EBF-AB11-D838A0EA16C5}" dt="2018-11-08T15:55:31.470" v="2306"/>
        <pc:sldMkLst>
          <pc:docMk/>
          <pc:sldMk cId="2683997499" sldId="267"/>
        </pc:sldMkLst>
        <pc:spChg chg="mod ord">
          <ac:chgData name="Brandon Patterson" userId="38ecb390-b2ec-4bb7-b60e-76ff46ecc123" providerId="ADAL" clId="{6D4DDA3B-F2D6-4EBF-AB11-D838A0EA16C5}" dt="2018-11-08T15:41:52.221" v="1701" actId="26606"/>
          <ac:spMkLst>
            <pc:docMk/>
            <pc:sldMk cId="2683997499" sldId="267"/>
            <ac:spMk id="2" creationId="{E9AFCA05-2B10-42D3-99B0-A0D367673975}"/>
          </ac:spMkLst>
        </pc:spChg>
        <pc:spChg chg="mod ord">
          <ac:chgData name="Brandon Patterson" userId="38ecb390-b2ec-4bb7-b60e-76ff46ecc123" providerId="ADAL" clId="{6D4DDA3B-F2D6-4EBF-AB11-D838A0EA16C5}" dt="2018-11-08T15:41:52.221" v="1701" actId="26606"/>
          <ac:spMkLst>
            <pc:docMk/>
            <pc:sldMk cId="2683997499" sldId="267"/>
            <ac:spMk id="3" creationId="{50C934F8-C22B-4A83-A55F-436546B72259}"/>
          </ac:spMkLst>
        </pc:spChg>
        <pc:spChg chg="add del">
          <ac:chgData name="Brandon Patterson" userId="38ecb390-b2ec-4bb7-b60e-76ff46ecc123" providerId="ADAL" clId="{6D4DDA3B-F2D6-4EBF-AB11-D838A0EA16C5}" dt="2018-11-08T15:40:48.525" v="1687" actId="26606"/>
          <ac:spMkLst>
            <pc:docMk/>
            <pc:sldMk cId="2683997499" sldId="267"/>
            <ac:spMk id="10" creationId="{9F4444CE-BC8D-4D61-B303-4C05614E62AB}"/>
          </ac:spMkLst>
        </pc:spChg>
        <pc:spChg chg="add del">
          <ac:chgData name="Brandon Patterson" userId="38ecb390-b2ec-4bb7-b60e-76ff46ecc123" providerId="ADAL" clId="{6D4DDA3B-F2D6-4EBF-AB11-D838A0EA16C5}" dt="2018-11-08T15:41:40.153" v="1692" actId="26606"/>
          <ac:spMkLst>
            <pc:docMk/>
            <pc:sldMk cId="2683997499" sldId="267"/>
            <ac:spMk id="11" creationId="{0663EB55-934F-42EF-80DE-098647DE7A01}"/>
          </ac:spMkLst>
        </pc:spChg>
        <pc:spChg chg="add del">
          <ac:chgData name="Brandon Patterson" userId="38ecb390-b2ec-4bb7-b60e-76ff46ecc123" providerId="ADAL" clId="{6D4DDA3B-F2D6-4EBF-AB11-D838A0EA16C5}" dt="2018-11-08T15:40:48.525" v="1687" actId="26606"/>
          <ac:spMkLst>
            <pc:docMk/>
            <pc:sldMk cId="2683997499" sldId="267"/>
            <ac:spMk id="12" creationId="{62423CA5-E2E1-4789-B759-9906C1C94063}"/>
          </ac:spMkLst>
        </pc:spChg>
        <pc:spChg chg="add del">
          <ac:chgData name="Brandon Patterson" userId="38ecb390-b2ec-4bb7-b60e-76ff46ecc123" providerId="ADAL" clId="{6D4DDA3B-F2D6-4EBF-AB11-D838A0EA16C5}" dt="2018-11-08T15:41:42.566" v="1694" actId="26606"/>
          <ac:spMkLst>
            <pc:docMk/>
            <pc:sldMk cId="2683997499" sldId="267"/>
            <ac:spMk id="13" creationId="{46E2C1D0-2072-4664-9C67-3B12866F5B97}"/>
          </ac:spMkLst>
        </pc:spChg>
        <pc:spChg chg="add del">
          <ac:chgData name="Brandon Patterson" userId="38ecb390-b2ec-4bb7-b60e-76ff46ecc123" providerId="ADAL" clId="{6D4DDA3B-F2D6-4EBF-AB11-D838A0EA16C5}" dt="2018-11-08T15:40:48.525" v="1687" actId="26606"/>
          <ac:spMkLst>
            <pc:docMk/>
            <pc:sldMk cId="2683997499" sldId="267"/>
            <ac:spMk id="14" creationId="{73772B81-181F-48B7-8826-4D9686D15DF5}"/>
          </ac:spMkLst>
        </pc:spChg>
        <pc:spChg chg="add del">
          <ac:chgData name="Brandon Patterson" userId="38ecb390-b2ec-4bb7-b60e-76ff46ecc123" providerId="ADAL" clId="{6D4DDA3B-F2D6-4EBF-AB11-D838A0EA16C5}" dt="2018-11-08T15:41:42.566" v="1694" actId="26606"/>
          <ac:spMkLst>
            <pc:docMk/>
            <pc:sldMk cId="2683997499" sldId="267"/>
            <ac:spMk id="15" creationId="{37FEB674-D811-4FFE-A878-29D0C0ED18D4}"/>
          </ac:spMkLst>
        </pc:spChg>
        <pc:spChg chg="add del">
          <ac:chgData name="Brandon Patterson" userId="38ecb390-b2ec-4bb7-b60e-76ff46ecc123" providerId="ADAL" clId="{6D4DDA3B-F2D6-4EBF-AB11-D838A0EA16C5}" dt="2018-11-08T15:40:48.525" v="1687" actId="26606"/>
          <ac:spMkLst>
            <pc:docMk/>
            <pc:sldMk cId="2683997499" sldId="267"/>
            <ac:spMk id="16" creationId="{B2205F6E-03C6-4E92-877C-E2482F6599AA}"/>
          </ac:spMkLst>
        </pc:spChg>
        <pc:spChg chg="add del">
          <ac:chgData name="Brandon Patterson" userId="38ecb390-b2ec-4bb7-b60e-76ff46ecc123" providerId="ADAL" clId="{6D4DDA3B-F2D6-4EBF-AB11-D838A0EA16C5}" dt="2018-11-08T15:41:46.046" v="1696" actId="26606"/>
          <ac:spMkLst>
            <pc:docMk/>
            <pc:sldMk cId="2683997499" sldId="267"/>
            <ac:spMk id="17" creationId="{8E2EB503-A017-4457-A105-53638C97DEB8}"/>
          </ac:spMkLst>
        </pc:spChg>
        <pc:spChg chg="add del">
          <ac:chgData name="Brandon Patterson" userId="38ecb390-b2ec-4bb7-b60e-76ff46ecc123" providerId="ADAL" clId="{6D4DDA3B-F2D6-4EBF-AB11-D838A0EA16C5}" dt="2018-11-08T15:42:42.261" v="1704" actId="26606"/>
          <ac:spMkLst>
            <pc:docMk/>
            <pc:sldMk cId="2683997499" sldId="267"/>
            <ac:spMk id="18" creationId="{98EE4960-6ED7-49B4-BEEE-A96A0C83D9BC}"/>
          </ac:spMkLst>
        </pc:spChg>
        <pc:spChg chg="add del">
          <ac:chgData name="Brandon Patterson" userId="38ecb390-b2ec-4bb7-b60e-76ff46ecc123" providerId="ADAL" clId="{6D4DDA3B-F2D6-4EBF-AB11-D838A0EA16C5}" dt="2018-11-08T15:41:48.899" v="1698" actId="26606"/>
          <ac:spMkLst>
            <pc:docMk/>
            <pc:sldMk cId="2683997499" sldId="267"/>
            <ac:spMk id="19" creationId="{B5B9F7B6-0E4A-4A5F-BBBA-73496FAE596C}"/>
          </ac:spMkLst>
        </pc:spChg>
        <pc:spChg chg="add del">
          <ac:chgData name="Brandon Patterson" userId="38ecb390-b2ec-4bb7-b60e-76ff46ecc123" providerId="ADAL" clId="{6D4DDA3B-F2D6-4EBF-AB11-D838A0EA16C5}" dt="2018-11-08T15:41:48.899" v="1698" actId="26606"/>
          <ac:spMkLst>
            <pc:docMk/>
            <pc:sldMk cId="2683997499" sldId="267"/>
            <ac:spMk id="20" creationId="{B51D13AF-6D7E-42A4-BF57-BFDF66E1FE51}"/>
          </ac:spMkLst>
        </pc:spChg>
        <pc:spChg chg="add">
          <ac:chgData name="Brandon Patterson" userId="38ecb390-b2ec-4bb7-b60e-76ff46ecc123" providerId="ADAL" clId="{6D4DDA3B-F2D6-4EBF-AB11-D838A0EA16C5}" dt="2018-11-08T15:42:42.261" v="1704" actId="26606"/>
          <ac:spMkLst>
            <pc:docMk/>
            <pc:sldMk cId="2683997499" sldId="267"/>
            <ac:spMk id="26" creationId="{EDEA1E2F-218D-4172-856B-74C87C895158}"/>
          </ac:spMkLst>
        </pc:spChg>
        <pc:picChg chg="add mod ord">
          <ac:chgData name="Brandon Patterson" userId="38ecb390-b2ec-4bb7-b60e-76ff46ecc123" providerId="ADAL" clId="{6D4DDA3B-F2D6-4EBF-AB11-D838A0EA16C5}" dt="2018-11-08T15:42:42.261" v="1704" actId="26606"/>
          <ac:picMkLst>
            <pc:docMk/>
            <pc:sldMk cId="2683997499" sldId="267"/>
            <ac:picMk id="5" creationId="{403B1F75-3574-47DA-934D-0EB4793EBCC2}"/>
          </ac:picMkLst>
        </pc:picChg>
        <pc:picChg chg="add mod ord">
          <ac:chgData name="Brandon Patterson" userId="38ecb390-b2ec-4bb7-b60e-76ff46ecc123" providerId="ADAL" clId="{6D4DDA3B-F2D6-4EBF-AB11-D838A0EA16C5}" dt="2018-11-08T15:42:42.261" v="1704" actId="26606"/>
          <ac:picMkLst>
            <pc:docMk/>
            <pc:sldMk cId="2683997499" sldId="267"/>
            <ac:picMk id="7" creationId="{E9EDBB85-E10C-4245-9334-773AA6404092}"/>
          </ac:picMkLst>
        </pc:picChg>
        <pc:picChg chg="add mod ord">
          <ac:chgData name="Brandon Patterson" userId="38ecb390-b2ec-4bb7-b60e-76ff46ecc123" providerId="ADAL" clId="{6D4DDA3B-F2D6-4EBF-AB11-D838A0EA16C5}" dt="2018-11-08T15:42:42.261" v="1704" actId="26606"/>
          <ac:picMkLst>
            <pc:docMk/>
            <pc:sldMk cId="2683997499" sldId="267"/>
            <ac:picMk id="21" creationId="{27A3CE6F-D230-4BFC-B28C-D367EC0BC1D5}"/>
          </ac:picMkLst>
        </pc:picChg>
        <pc:cxnChg chg="add del">
          <ac:chgData name="Brandon Patterson" userId="38ecb390-b2ec-4bb7-b60e-76ff46ecc123" providerId="ADAL" clId="{6D4DDA3B-F2D6-4EBF-AB11-D838A0EA16C5}" dt="2018-11-08T15:41:40.153" v="1692" actId="26606"/>
          <ac:cxnSpMkLst>
            <pc:docMk/>
            <pc:sldMk cId="2683997499" sldId="267"/>
            <ac:cxnSpMk id="9" creationId="{B31FD3CE-CE0A-4FD9-967C-4D340CA3788F}"/>
          </ac:cxnSpMkLst>
        </pc:cxnChg>
      </pc:sldChg>
      <pc:sldChg chg="add del">
        <pc:chgData name="Brandon Patterson" userId="38ecb390-b2ec-4bb7-b60e-76ff46ecc123" providerId="ADAL" clId="{6D4DDA3B-F2D6-4EBF-AB11-D838A0EA16C5}" dt="2018-11-07T19:53:59.767" v="32" actId="2696"/>
        <pc:sldMkLst>
          <pc:docMk/>
          <pc:sldMk cId="3584635599" sldId="267"/>
        </pc:sldMkLst>
      </pc:sldChg>
      <pc:sldChg chg="add del">
        <pc:chgData name="Brandon Patterson" userId="38ecb390-b2ec-4bb7-b60e-76ff46ecc123" providerId="ADAL" clId="{6D4DDA3B-F2D6-4EBF-AB11-D838A0EA16C5}" dt="2018-11-07T19:53:58.962" v="31" actId="2696"/>
        <pc:sldMkLst>
          <pc:docMk/>
          <pc:sldMk cId="1108810161" sldId="268"/>
        </pc:sldMkLst>
      </pc:sldChg>
      <pc:sldChg chg="addSp delSp modSp add mod ord setBg setClrOvrMap">
        <pc:chgData name="Brandon Patterson" userId="38ecb390-b2ec-4bb7-b60e-76ff46ecc123" providerId="ADAL" clId="{6D4DDA3B-F2D6-4EBF-AB11-D838A0EA16C5}" dt="2018-11-08T16:11:12.927" v="3229" actId="26606"/>
        <pc:sldMkLst>
          <pc:docMk/>
          <pc:sldMk cId="3267525049" sldId="268"/>
        </pc:sldMkLst>
        <pc:spChg chg="mod">
          <ac:chgData name="Brandon Patterson" userId="38ecb390-b2ec-4bb7-b60e-76ff46ecc123" providerId="ADAL" clId="{6D4DDA3B-F2D6-4EBF-AB11-D838A0EA16C5}" dt="2018-11-08T16:11:12.927" v="3229" actId="26606"/>
          <ac:spMkLst>
            <pc:docMk/>
            <pc:sldMk cId="3267525049" sldId="268"/>
            <ac:spMk id="2" creationId="{E9AFCA05-2B10-42D3-99B0-A0D367673975}"/>
          </ac:spMkLst>
        </pc:spChg>
        <pc:spChg chg="mod ord">
          <ac:chgData name="Brandon Patterson" userId="38ecb390-b2ec-4bb7-b60e-76ff46ecc123" providerId="ADAL" clId="{6D4DDA3B-F2D6-4EBF-AB11-D838A0EA16C5}" dt="2018-11-08T16:11:12.927" v="3229" actId="26606"/>
          <ac:spMkLst>
            <pc:docMk/>
            <pc:sldMk cId="3267525049" sldId="268"/>
            <ac:spMk id="3" creationId="{50C934F8-C22B-4A83-A55F-436546B72259}"/>
          </ac:spMkLst>
        </pc:spChg>
        <pc:spChg chg="add del">
          <ac:chgData name="Brandon Patterson" userId="38ecb390-b2ec-4bb7-b60e-76ff46ecc123" providerId="ADAL" clId="{6D4DDA3B-F2D6-4EBF-AB11-D838A0EA16C5}" dt="2018-11-08T16:07:44.141" v="3203" actId="26606"/>
          <ac:spMkLst>
            <pc:docMk/>
            <pc:sldMk cId="3267525049" sldId="268"/>
            <ac:spMk id="9" creationId="{3BCB5F6A-9EB0-40B0-9D13-3023E9A20508}"/>
          </ac:spMkLst>
        </pc:spChg>
        <pc:spChg chg="add del">
          <ac:chgData name="Brandon Patterson" userId="38ecb390-b2ec-4bb7-b60e-76ff46ecc123" providerId="ADAL" clId="{6D4DDA3B-F2D6-4EBF-AB11-D838A0EA16C5}" dt="2018-11-08T16:07:50.989" v="3211" actId="26606"/>
          <ac:spMkLst>
            <pc:docMk/>
            <pc:sldMk cId="3267525049" sldId="268"/>
            <ac:spMk id="10" creationId="{518E5A25-92C5-4F27-8E26-0AAAB0CDC85E}"/>
          </ac:spMkLst>
        </pc:spChg>
        <pc:spChg chg="add del">
          <ac:chgData name="Brandon Patterson" userId="38ecb390-b2ec-4bb7-b60e-76ff46ecc123" providerId="ADAL" clId="{6D4DDA3B-F2D6-4EBF-AB11-D838A0EA16C5}" dt="2018-11-08T16:07:46.167" v="3205" actId="26606"/>
          <ac:spMkLst>
            <pc:docMk/>
            <pc:sldMk cId="3267525049" sldId="268"/>
            <ac:spMk id="11" creationId="{3BCB5F6A-9EB0-40B0-9D13-3023E9A20508}"/>
          </ac:spMkLst>
        </pc:spChg>
        <pc:spChg chg="add del">
          <ac:chgData name="Brandon Patterson" userId="38ecb390-b2ec-4bb7-b60e-76ff46ecc123" providerId="ADAL" clId="{6D4DDA3B-F2D6-4EBF-AB11-D838A0EA16C5}" dt="2018-11-08T16:07:36.073" v="3195" actId="26606"/>
          <ac:spMkLst>
            <pc:docMk/>
            <pc:sldMk cId="3267525049" sldId="268"/>
            <ac:spMk id="12" creationId="{518E5A25-92C5-4F27-8E26-0AAAB0CDC85E}"/>
          </ac:spMkLst>
        </pc:spChg>
        <pc:spChg chg="add del">
          <ac:chgData name="Brandon Patterson" userId="38ecb390-b2ec-4bb7-b60e-76ff46ecc123" providerId="ADAL" clId="{6D4DDA3B-F2D6-4EBF-AB11-D838A0EA16C5}" dt="2018-11-08T16:07:48.100" v="3207" actId="26606"/>
          <ac:spMkLst>
            <pc:docMk/>
            <pc:sldMk cId="3267525049" sldId="268"/>
            <ac:spMk id="13" creationId="{518E5A25-92C5-4F27-8E26-0AAAB0CDC85E}"/>
          </ac:spMkLst>
        </pc:spChg>
        <pc:spChg chg="add del">
          <ac:chgData name="Brandon Patterson" userId="38ecb390-b2ec-4bb7-b60e-76ff46ecc123" providerId="ADAL" clId="{6D4DDA3B-F2D6-4EBF-AB11-D838A0EA16C5}" dt="2018-11-08T16:07:38.523" v="3197" actId="26606"/>
          <ac:spMkLst>
            <pc:docMk/>
            <pc:sldMk cId="3267525049" sldId="268"/>
            <ac:spMk id="14" creationId="{3BCB5F6A-9EB0-40B0-9D13-3023E9A20508}"/>
          </ac:spMkLst>
        </pc:spChg>
        <pc:spChg chg="add del">
          <ac:chgData name="Brandon Patterson" userId="38ecb390-b2ec-4bb7-b60e-76ff46ecc123" providerId="ADAL" clId="{6D4DDA3B-F2D6-4EBF-AB11-D838A0EA16C5}" dt="2018-11-08T16:11:12.927" v="3229" actId="26606"/>
          <ac:spMkLst>
            <pc:docMk/>
            <pc:sldMk cId="3267525049" sldId="268"/>
            <ac:spMk id="20" creationId="{82FCA8AA-470A-46EF-AC08-74C610468FA2}"/>
          </ac:spMkLst>
        </pc:spChg>
        <pc:spChg chg="add del">
          <ac:chgData name="Brandon Patterson" userId="38ecb390-b2ec-4bb7-b60e-76ff46ecc123" providerId="ADAL" clId="{6D4DDA3B-F2D6-4EBF-AB11-D838A0EA16C5}" dt="2018-11-08T16:10:54.700" v="3220" actId="26606"/>
          <ac:spMkLst>
            <pc:docMk/>
            <pc:sldMk cId="3267525049" sldId="268"/>
            <ac:spMk id="25" creationId="{EBDE6C46-CECF-4B06-B3B6-1A332C00042F}"/>
          </ac:spMkLst>
        </pc:spChg>
        <pc:spChg chg="add del">
          <ac:chgData name="Brandon Patterson" userId="38ecb390-b2ec-4bb7-b60e-76ff46ecc123" providerId="ADAL" clId="{6D4DDA3B-F2D6-4EBF-AB11-D838A0EA16C5}" dt="2018-11-08T16:11:10.691" v="3226" actId="26606"/>
          <ac:spMkLst>
            <pc:docMk/>
            <pc:sldMk cId="3267525049" sldId="268"/>
            <ac:spMk id="29" creationId="{03F91B8C-9F3A-4995-AD65-9177B496659A}"/>
          </ac:spMkLst>
        </pc:spChg>
        <pc:spChg chg="add del">
          <ac:chgData name="Brandon Patterson" userId="38ecb390-b2ec-4bb7-b60e-76ff46ecc123" providerId="ADAL" clId="{6D4DDA3B-F2D6-4EBF-AB11-D838A0EA16C5}" dt="2018-11-08T16:11:12.920" v="3228" actId="26606"/>
          <ac:spMkLst>
            <pc:docMk/>
            <pc:sldMk cId="3267525049" sldId="268"/>
            <ac:spMk id="31" creationId="{EBDE6C46-CECF-4B06-B3B6-1A332C00042F}"/>
          </ac:spMkLst>
        </pc:spChg>
        <pc:picChg chg="add del mod">
          <ac:chgData name="Brandon Patterson" userId="38ecb390-b2ec-4bb7-b60e-76ff46ecc123" providerId="ADAL" clId="{6D4DDA3B-F2D6-4EBF-AB11-D838A0EA16C5}" dt="2018-11-08T16:06:37.306" v="3191" actId="478"/>
          <ac:picMkLst>
            <pc:docMk/>
            <pc:sldMk cId="3267525049" sldId="268"/>
            <ac:picMk id="5" creationId="{E478FC35-DB14-4BD4-90D7-85C81FD14EBD}"/>
          </ac:picMkLst>
        </pc:picChg>
        <pc:picChg chg="add mod ord">
          <ac:chgData name="Brandon Patterson" userId="38ecb390-b2ec-4bb7-b60e-76ff46ecc123" providerId="ADAL" clId="{6D4DDA3B-F2D6-4EBF-AB11-D838A0EA16C5}" dt="2018-11-08T16:11:12.927" v="3229" actId="26606"/>
          <ac:picMkLst>
            <pc:docMk/>
            <pc:sldMk cId="3267525049" sldId="268"/>
            <ac:picMk id="7" creationId="{8901AB33-177A-46F4-8FB2-895DB1B45AD5}"/>
          </ac:picMkLst>
        </pc:picChg>
        <pc:picChg chg="add mod ord">
          <ac:chgData name="Brandon Patterson" userId="38ecb390-b2ec-4bb7-b60e-76ff46ecc123" providerId="ADAL" clId="{6D4DDA3B-F2D6-4EBF-AB11-D838A0EA16C5}" dt="2018-11-08T16:11:12.927" v="3229" actId="26606"/>
          <ac:picMkLst>
            <pc:docMk/>
            <pc:sldMk cId="3267525049" sldId="268"/>
            <ac:picMk id="15" creationId="{417B3D47-F9ED-409C-93EA-C1026CDF7774}"/>
          </ac:picMkLst>
        </pc:picChg>
        <pc:picChg chg="add mod ord">
          <ac:chgData name="Brandon Patterson" userId="38ecb390-b2ec-4bb7-b60e-76ff46ecc123" providerId="ADAL" clId="{6D4DDA3B-F2D6-4EBF-AB11-D838A0EA16C5}" dt="2018-11-08T16:11:12.927" v="3229" actId="26606"/>
          <ac:picMkLst>
            <pc:docMk/>
            <pc:sldMk cId="3267525049" sldId="268"/>
            <ac:picMk id="17" creationId="{F0203EA5-D6CC-4541-A942-B8E6310EDD7E}"/>
          </ac:picMkLst>
        </pc:picChg>
        <pc:cxnChg chg="add del">
          <ac:chgData name="Brandon Patterson" userId="38ecb390-b2ec-4bb7-b60e-76ff46ecc123" providerId="ADAL" clId="{6D4DDA3B-F2D6-4EBF-AB11-D838A0EA16C5}" dt="2018-11-08T16:11:10.691" v="3226" actId="26606"/>
          <ac:cxnSpMkLst>
            <pc:docMk/>
            <pc:sldMk cId="3267525049" sldId="268"/>
            <ac:cxnSpMk id="22" creationId="{B3F79EE1-6AC0-45FE-8BB0-BEE28C6011CE}"/>
          </ac:cxnSpMkLst>
        </pc:cxnChg>
        <pc:cxnChg chg="add del">
          <ac:chgData name="Brandon Patterson" userId="38ecb390-b2ec-4bb7-b60e-76ff46ecc123" providerId="ADAL" clId="{6D4DDA3B-F2D6-4EBF-AB11-D838A0EA16C5}" dt="2018-11-08T16:11:10.691" v="3226" actId="26606"/>
          <ac:cxnSpMkLst>
            <pc:docMk/>
            <pc:sldMk cId="3267525049" sldId="268"/>
            <ac:cxnSpMk id="27" creationId="{8766F213-9FE6-4D9F-8346-B351CC0B099A}"/>
          </ac:cxnSpMkLst>
        </pc:cxnChg>
      </pc:sldChg>
      <pc:sldChg chg="add del">
        <pc:chgData name="Brandon Patterson" userId="38ecb390-b2ec-4bb7-b60e-76ff46ecc123" providerId="ADAL" clId="{6D4DDA3B-F2D6-4EBF-AB11-D838A0EA16C5}" dt="2018-11-07T19:54:05.951" v="39" actId="2696"/>
        <pc:sldMkLst>
          <pc:docMk/>
          <pc:sldMk cId="3341045534" sldId="268"/>
        </pc:sldMkLst>
      </pc:sldChg>
      <pc:sldChg chg="modSp add ord">
        <pc:chgData name="Brandon Patterson" userId="38ecb390-b2ec-4bb7-b60e-76ff46ecc123" providerId="ADAL" clId="{6D4DDA3B-F2D6-4EBF-AB11-D838A0EA16C5}" dt="2018-11-08T16:05:29.061" v="3189" actId="20577"/>
        <pc:sldMkLst>
          <pc:docMk/>
          <pc:sldMk cId="1630818587" sldId="269"/>
        </pc:sldMkLst>
        <pc:spChg chg="mod">
          <ac:chgData name="Brandon Patterson" userId="38ecb390-b2ec-4bb7-b60e-76ff46ecc123" providerId="ADAL" clId="{6D4DDA3B-F2D6-4EBF-AB11-D838A0EA16C5}" dt="2018-11-08T15:55:43.365" v="2320" actId="20577"/>
          <ac:spMkLst>
            <pc:docMk/>
            <pc:sldMk cId="1630818587" sldId="269"/>
            <ac:spMk id="2" creationId="{6B90FB09-4B05-4138-801C-16558FF5DA64}"/>
          </ac:spMkLst>
        </pc:spChg>
        <pc:graphicFrameChg chg="modGraphic">
          <ac:chgData name="Brandon Patterson" userId="38ecb390-b2ec-4bb7-b60e-76ff46ecc123" providerId="ADAL" clId="{6D4DDA3B-F2D6-4EBF-AB11-D838A0EA16C5}" dt="2018-11-08T16:05:29.061" v="3189" actId="20577"/>
          <ac:graphicFrameMkLst>
            <pc:docMk/>
            <pc:sldMk cId="1630818587" sldId="269"/>
            <ac:graphicFrameMk id="4" creationId="{3532034E-F98B-462F-9C3E-C7BA4991B8FA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A40F5-5D74-4715-9EF9-FF6FB26BEB41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334F5-A3DC-4C35-A480-D5F6AE06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6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334F5-A3DC-4C35-A480-D5F6AE065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6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334F5-A3DC-4C35-A480-D5F6AE065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4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435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20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0505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62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6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6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9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72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5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4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9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9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B90BC-4159-46D9-B83E-CC1152919948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DF8789-43BB-4DF4-9A2E-6BD09B7D4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5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jOBeygBYPg" TargetMode="Externa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BB38D-82A4-40EB-99E3-98CD7F888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7100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Hello Powerful Choices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AFF70-26C2-4C9B-A111-E2685DE05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77358"/>
            <a:ext cx="12192000" cy="99668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Serving: St. Croix and Pierce Counties for the past 22 years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Working to provide an affordable, decent place for 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3FAE1-0009-48FB-B17D-B529FF10A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r="1334"/>
          <a:stretch/>
        </p:blipFill>
        <p:spPr>
          <a:xfrm>
            <a:off x="2633229" y="2438772"/>
            <a:ext cx="6639495" cy="24047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644702-4CF9-4100-997D-0DDE95580435}"/>
              </a:ext>
            </a:extLst>
          </p:cNvPr>
          <p:cNvSpPr txBox="1"/>
          <p:nvPr/>
        </p:nvSpPr>
        <p:spPr>
          <a:xfrm>
            <a:off x="0" y="174684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Greetings from</a:t>
            </a:r>
          </a:p>
        </p:txBody>
      </p:sp>
    </p:spTree>
    <p:extLst>
      <p:ext uri="{BB962C8B-B14F-4D97-AF65-F5344CB8AC3E}">
        <p14:creationId xmlns:p14="http://schemas.microsoft.com/office/powerpoint/2010/main" val="665537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CA05-2B10-42D3-99B0-A0D36767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484" y="609600"/>
            <a:ext cx="2930518" cy="1320800"/>
          </a:xfrm>
        </p:spPr>
        <p:txBody>
          <a:bodyPr anchor="ctr">
            <a:normAutofit/>
          </a:bodyPr>
          <a:lstStyle/>
          <a:p>
            <a:r>
              <a:rPr lang="en-US" b="1" dirty="0"/>
              <a:t>Our Future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203EA5-D6CC-4541-A942-B8E6310ED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48" y="609600"/>
            <a:ext cx="1556250" cy="2075000"/>
          </a:xfrm>
          <a:prstGeom prst="rect">
            <a:avLst/>
          </a:prstGeom>
        </p:spPr>
      </p:pic>
      <p:pic>
        <p:nvPicPr>
          <p:cNvPr id="15" name="Picture 14" descr="A person that is standing in the grass&#10;&#10;Description generated with very high confidence">
            <a:extLst>
              <a:ext uri="{FF2B5EF4-FFF2-40B4-BE49-F238E27FC236}">
                <a16:creationId xmlns:a16="http://schemas.microsoft.com/office/drawing/2014/main" id="{417B3D47-F9ED-409C-93EA-C1026CDF77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7" b="31161"/>
          <a:stretch/>
        </p:blipFill>
        <p:spPr>
          <a:xfrm>
            <a:off x="3546366" y="609600"/>
            <a:ext cx="2507975" cy="2074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934F8-C22B-4A83-A55F-436546B72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484" y="2160589"/>
            <a:ext cx="2930517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We are sworn to continue our mission work to see a world without homelessness.</a:t>
            </a:r>
          </a:p>
          <a:p>
            <a:pPr>
              <a:lnSpc>
                <a:spcPct val="90000"/>
              </a:lnSpc>
            </a:pPr>
            <a:r>
              <a:rPr lang="en-US" sz="1700"/>
              <a:t>In 2019, we are planning on doing two rehabs in Hudson and Baldwin, as well as planning for a tentative build in New Richmond.</a:t>
            </a:r>
          </a:p>
          <a:p>
            <a:pPr>
              <a:lnSpc>
                <a:spcPct val="90000"/>
              </a:lnSpc>
            </a:pPr>
            <a:r>
              <a:rPr lang="en-US" sz="1700"/>
              <a:t>We are also planning tentative projects for A Brush With Kindness and Aging in Place.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1AB33-177A-46F4-8FB2-895DB1B45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13" y="2910558"/>
            <a:ext cx="4174404" cy="313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25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6985-D3A2-4B87-9B2B-95C158072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B1F70-B3EE-4B57-B8E1-FB15A80EB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Habitat for Humanity is an ecumenical Christian organization that works to wipe out housing inequality globally.</a:t>
            </a:r>
          </a:p>
          <a:p>
            <a:r>
              <a:rPr lang="en-US" dirty="0"/>
              <a:t>We accept help from anybody and everybody to serve our mission and help fight against systemic poverty through our efforts.</a:t>
            </a:r>
          </a:p>
          <a:p>
            <a:r>
              <a:rPr lang="en-US" dirty="0"/>
              <a:t>Through a collaborative effort between individuals, corporations, foundations, congregations, and local businesses; we engage the community at every capacity.</a:t>
            </a:r>
          </a:p>
          <a:p>
            <a:r>
              <a:rPr lang="en-US" dirty="0"/>
              <a:t>Created as the brainchild of biblical scholar Clarence Jordan as well as Millard and Linda Fuller in 1965- the concept of “partnership housing” was born.</a:t>
            </a:r>
          </a:p>
          <a:p>
            <a:r>
              <a:rPr lang="en-US" dirty="0"/>
              <a:t>St. Croix Valley serves St. Croix and Pierce County, with a history beginning in 1996.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8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CA05-2B10-42D3-99B0-A0D36767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b="1"/>
              <a:t>Our Past</a:t>
            </a:r>
            <a:endParaRPr lang="en-US"/>
          </a:p>
        </p:txBody>
      </p:sp>
      <p:pic>
        <p:nvPicPr>
          <p:cNvPr id="9" name="Picture 8" descr="A bench in front of a house&#10;&#10;Description generated with high confidence">
            <a:extLst>
              <a:ext uri="{FF2B5EF4-FFF2-40B4-BE49-F238E27FC236}">
                <a16:creationId xmlns:a16="http://schemas.microsoft.com/office/drawing/2014/main" id="{809B2C30-A3A7-4459-A0A4-8A2001EDA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3481"/>
          <a:stretch/>
        </p:blipFill>
        <p:spPr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7" name="Picture 6" descr="A large empty field&#10;&#10;Description generated with very high confidence">
            <a:extLst>
              <a:ext uri="{FF2B5EF4-FFF2-40B4-BE49-F238E27FC236}">
                <a16:creationId xmlns:a16="http://schemas.microsoft.com/office/drawing/2014/main" id="{30A7D13F-31B6-4096-84C8-3A2E8BADEE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" r="-1" b="12654"/>
          <a:stretch/>
        </p:blipFill>
        <p:spPr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5" name="Picture 4" descr="A sign on a post in a field&#10;&#10;Description generated with very high confidence">
            <a:extLst>
              <a:ext uri="{FF2B5EF4-FFF2-40B4-BE49-F238E27FC236}">
                <a16:creationId xmlns:a16="http://schemas.microsoft.com/office/drawing/2014/main" id="{BBCAB9E4-4E72-40DA-B826-CEAB620755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" r="1" b="6082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46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934F8-C22B-4A83-A55F-436546B72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Our affiliate has been in the St. Croix and Pierce County area since 1996.</a:t>
            </a:r>
          </a:p>
          <a:p>
            <a:r>
              <a:rPr lang="en-US" dirty="0"/>
              <a:t>We originally started with a concerned group of citizens in Ellsworth, WI.</a:t>
            </a:r>
          </a:p>
          <a:p>
            <a:r>
              <a:rPr lang="en-US" dirty="0"/>
              <a:t>Since that time we have built 67 homes and are in the process of completing our 68th.</a:t>
            </a:r>
          </a:p>
          <a:p>
            <a:r>
              <a:rPr lang="en-US" dirty="0"/>
              <a:t>The completion of the Eco-Village in River Falls in 2015 was one of our affiliates crowning achievements.</a:t>
            </a:r>
          </a:p>
        </p:txBody>
      </p:sp>
    </p:spTree>
    <p:extLst>
      <p:ext uri="{BB962C8B-B14F-4D97-AF65-F5344CB8AC3E}">
        <p14:creationId xmlns:p14="http://schemas.microsoft.com/office/powerpoint/2010/main" val="3730298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EBC6-45FC-4534-8D62-6905E468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CFFF6-337A-48B7-8D40-61AF44CDE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Habitat is all about ensuring the growth of professional, passionate, caring volunteers in our mission.</a:t>
            </a:r>
          </a:p>
          <a:p>
            <a:r>
              <a:rPr lang="en-US" dirty="0"/>
              <a:t>Our mission works to provide the housing that underserved families deserve.</a:t>
            </a:r>
          </a:p>
          <a:p>
            <a:r>
              <a:rPr lang="en-US" dirty="0"/>
              <a:t>Material, financial, and temporal donations are the basis that we act upon.</a:t>
            </a:r>
          </a:p>
          <a:p>
            <a:r>
              <a:rPr lang="en-US" dirty="0"/>
              <a:t>The generosity of the community leads to higher capacity for us to perform our work, and in turn benefits us all as a community.</a:t>
            </a:r>
          </a:p>
        </p:txBody>
      </p:sp>
    </p:spTree>
    <p:extLst>
      <p:ext uri="{BB962C8B-B14F-4D97-AF65-F5344CB8AC3E}">
        <p14:creationId xmlns:p14="http://schemas.microsoft.com/office/powerpoint/2010/main" val="2611592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7136E-6678-48AF-9841-EA22FB417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we related to Powerful Choices?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57515-CCE8-43F3-8CCD-BCEAFA118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In 2015 Wilder Research conducted a survey of families served by Habitat for Humanity.  Here is a summary of what they found:</a:t>
            </a:r>
          </a:p>
          <a:p>
            <a:pPr lvl="0"/>
            <a:r>
              <a:rPr lang="en-US" dirty="0"/>
              <a:t>80% of homeowners feel safer in their new homes.</a:t>
            </a:r>
          </a:p>
          <a:p>
            <a:pPr lvl="0"/>
            <a:r>
              <a:rPr lang="en-US" dirty="0"/>
              <a:t>Over 50% of homeowner with children said their children’s grades improved after moving into their Habitat homes.</a:t>
            </a:r>
          </a:p>
          <a:p>
            <a:pPr lvl="0"/>
            <a:r>
              <a:rPr lang="en-US" dirty="0"/>
              <a:t>90% said they feel better about their children’s future.</a:t>
            </a:r>
          </a:p>
          <a:p>
            <a:pPr lvl="0"/>
            <a:r>
              <a:rPr lang="en-US" dirty="0"/>
              <a:t>More than 80% of homeowners reported that they feel more connected to their community, and over half said they participate more in community activities.</a:t>
            </a:r>
          </a:p>
          <a:p>
            <a:pPr lvl="0"/>
            <a:r>
              <a:rPr lang="en-US" dirty="0"/>
              <a:t>Nearly 90% of homeowners said they feel at least “somewhat better” about themselves, and 75% feel “much better” about themselves compared to before becoming a Habitat homeowner.</a:t>
            </a:r>
          </a:p>
          <a:p>
            <a:pPr lvl="0"/>
            <a:r>
              <a:rPr lang="en-US" dirty="0"/>
              <a:t>Overall, 87% of homeowners used some form of government assistance at the time of application, and, at the time of the interview, that percentage declined by 20 points.</a:t>
            </a:r>
          </a:p>
          <a:p>
            <a:pPr lvl="0"/>
            <a:r>
              <a:rPr lang="en-US" dirty="0"/>
              <a:t>Overall, 92% of homeowners said their lives were better since moving into their home.  Of those 92% who said their lives were better, 89% said they attributed that positive change either “completely” or “a lot” to Habitat.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17B80-D017-4407-9797-AF89E181239D}"/>
              </a:ext>
            </a:extLst>
          </p:cNvPr>
          <p:cNvSpPr txBox="1"/>
          <p:nvPr/>
        </p:nvSpPr>
        <p:spPr>
          <a:xfrm>
            <a:off x="677334" y="5201392"/>
            <a:ext cx="882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mission is unmistakable in the good it provides our community and will continue to do so far into the future.</a:t>
            </a:r>
          </a:p>
        </p:txBody>
      </p:sp>
    </p:spTree>
    <p:extLst>
      <p:ext uri="{BB962C8B-B14F-4D97-AF65-F5344CB8AC3E}">
        <p14:creationId xmlns:p14="http://schemas.microsoft.com/office/powerpoint/2010/main" val="25514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CA05-2B10-42D3-99B0-A0D36767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b="1"/>
              <a:t>Our Present</a:t>
            </a:r>
            <a:endParaRPr lang="en-US" dirty="0"/>
          </a:p>
        </p:txBody>
      </p:sp>
      <p:pic>
        <p:nvPicPr>
          <p:cNvPr id="7" name="Picture 6" descr="A picture containing outdoor, ground, sky, fence&#10;&#10;Description generated with very high confidence">
            <a:extLst>
              <a:ext uri="{FF2B5EF4-FFF2-40B4-BE49-F238E27FC236}">
                <a16:creationId xmlns:a16="http://schemas.microsoft.com/office/drawing/2014/main" id="{E9EDBB85-E10C-4245-9334-773AA6404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3" r="-3" b="2495"/>
          <a:stretch/>
        </p:blipFill>
        <p:spPr>
          <a:xfrm>
            <a:off x="676053" y="2158073"/>
            <a:ext cx="2574990" cy="3882362"/>
          </a:xfrm>
          <a:prstGeom prst="rect">
            <a:avLst/>
          </a:prstGeom>
        </p:spPr>
      </p:pic>
      <p:pic>
        <p:nvPicPr>
          <p:cNvPr id="21" name="Picture 20" descr="A picture containing text, man, building&#10;&#10;Description generated with high confidence">
            <a:extLst>
              <a:ext uri="{FF2B5EF4-FFF2-40B4-BE49-F238E27FC236}">
                <a16:creationId xmlns:a16="http://schemas.microsoft.com/office/drawing/2014/main" id="{27A3CE6F-D230-4BFC-B28C-D367EC0BC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r="-2" b="28454"/>
          <a:stretch/>
        </p:blipFill>
        <p:spPr>
          <a:xfrm>
            <a:off x="3479643" y="2159331"/>
            <a:ext cx="2616049" cy="1825623"/>
          </a:xfrm>
          <a:prstGeom prst="rect">
            <a:avLst/>
          </a:prstGeom>
        </p:spPr>
      </p:pic>
      <p:sp>
        <p:nvSpPr>
          <p:cNvPr id="26" name="Isosceles Triangle 8">
            <a:extLst>
              <a:ext uri="{FF2B5EF4-FFF2-40B4-BE49-F238E27FC236}">
                <a16:creationId xmlns:a16="http://schemas.microsoft.com/office/drawing/2014/main" id="{EDEA1E2F-218D-4172-856B-74C87C895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group of people standing in the grass&#10;&#10;Description generated with very high confidence">
            <a:extLst>
              <a:ext uri="{FF2B5EF4-FFF2-40B4-BE49-F238E27FC236}">
                <a16:creationId xmlns:a16="http://schemas.microsoft.com/office/drawing/2014/main" id="{403B1F75-3574-47DA-934D-0EB4793EBC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r="-2" b="2594"/>
          <a:stretch/>
        </p:blipFill>
        <p:spPr>
          <a:xfrm>
            <a:off x="3478362" y="4215275"/>
            <a:ext cx="2616049" cy="18256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934F8-C22B-4A83-A55F-436546B72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80" y="2160589"/>
            <a:ext cx="2948121" cy="3880773"/>
          </a:xfrm>
        </p:spPr>
        <p:txBody>
          <a:bodyPr>
            <a:normAutofit/>
          </a:bodyPr>
          <a:lstStyle/>
          <a:p>
            <a:r>
              <a:rPr lang="en-US" dirty="0"/>
              <a:t>SCVHFH is in the middle of building our 68</a:t>
            </a:r>
            <a:r>
              <a:rPr lang="en-US" baseline="30000" dirty="0"/>
              <a:t>th</a:t>
            </a:r>
            <a:r>
              <a:rPr lang="en-US" dirty="0"/>
              <a:t> house in Hammond, WI.</a:t>
            </a:r>
          </a:p>
          <a:p>
            <a:r>
              <a:rPr lang="en-US" dirty="0"/>
              <a:t>Specifically, we are finishing the siding before the freeze sets in, and then moving inside to start the interior work aka drywall, tiling, etc.</a:t>
            </a:r>
          </a:p>
        </p:txBody>
      </p:sp>
    </p:spTree>
    <p:extLst>
      <p:ext uri="{BB962C8B-B14F-4D97-AF65-F5344CB8AC3E}">
        <p14:creationId xmlns:p14="http://schemas.microsoft.com/office/powerpoint/2010/main" val="268399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6CCD5-EADD-4FC2-94C8-FA68ACACE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ReStore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04B2C5B-36C8-4729-8E51-74530259674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7334" y="1930400"/>
            <a:ext cx="5879832" cy="4409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72778-01F3-4BA1-B26B-C19FA1CE71EA}"/>
              </a:ext>
            </a:extLst>
          </p:cNvPr>
          <p:cNvSpPr txBox="1"/>
          <p:nvPr/>
        </p:nvSpPr>
        <p:spPr>
          <a:xfrm>
            <a:off x="7077694" y="3348841"/>
            <a:ext cx="2956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great example of how donations go a long way towards making our mission a reality. All proceeds get funneled back into our mission work too!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1CFA2-227A-4D62-AE2E-99D075730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94" y="2086596"/>
            <a:ext cx="2598631" cy="11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5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0FB09-4B05-4138-801C-16558FF5D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Programs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32034E-F98B-462F-9C3E-C7BA4991B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908415"/>
              </p:ext>
            </p:extLst>
          </p:nvPr>
        </p:nvGraphicFramePr>
        <p:xfrm>
          <a:off x="677863" y="2160588"/>
          <a:ext cx="8596311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437">
                  <a:extLst>
                    <a:ext uri="{9D8B030D-6E8A-4147-A177-3AD203B41FA5}">
                      <a16:colId xmlns:a16="http://schemas.microsoft.com/office/drawing/2014/main" val="2401091456"/>
                    </a:ext>
                  </a:extLst>
                </a:gridCol>
                <a:gridCol w="2865437">
                  <a:extLst>
                    <a:ext uri="{9D8B030D-6E8A-4147-A177-3AD203B41FA5}">
                      <a16:colId xmlns:a16="http://schemas.microsoft.com/office/drawing/2014/main" val="1386203533"/>
                    </a:ext>
                  </a:extLst>
                </a:gridCol>
                <a:gridCol w="2865437">
                  <a:extLst>
                    <a:ext uri="{9D8B030D-6E8A-4147-A177-3AD203B41FA5}">
                      <a16:colId xmlns:a16="http://schemas.microsoft.com/office/drawing/2014/main" val="26793222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House Builds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Brush With Kindness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Aging In Place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983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Every year we partner with at least one Partner Family to build 1-2 houses a year. Each Partner Family member contributes 250+ “sweat-equity” hours to the construction of their new home. Volunteers, material donations, and grant money are vital in helping us finish each house.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program adopted by Habitat International, this program is designed to help with small-scale home repair. It is geared towards the elderly, the physically disabled, and those adversely affected by life circumstance.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to A Brush With Kindness this one is specifically tailored towards assisting the elderly with small-scale home repair.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964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81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465DC-950A-4696-8504-E1FC3390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17490-056F-48CF-944A-D791019A6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offer service opportunities for all from the basic to the skilled.</a:t>
            </a:r>
          </a:p>
          <a:p>
            <a:r>
              <a:rPr lang="en-US" dirty="0"/>
              <a:t>No knowledge is needed to help us build, it can all be taught in a safe, fun environment.</a:t>
            </a:r>
          </a:p>
          <a:p>
            <a:r>
              <a:rPr lang="en-US" dirty="0"/>
              <a:t>Remodelers, Home Builders, Handy people, General Contractors, Electricians, and Plumbers are just a few of the professions that make up the backbone for our construction process.</a:t>
            </a:r>
          </a:p>
          <a:p>
            <a:r>
              <a:rPr lang="en-US" dirty="0"/>
              <a:t>Other professions such as administrative work, coding expertise, event planning, volunteer coordination, are all part of our work as well.</a:t>
            </a:r>
          </a:p>
          <a:p>
            <a:r>
              <a:rPr lang="en-US" dirty="0"/>
              <a:t>Our ReStore offers donation receiving, repair, and inventory stocking.</a:t>
            </a:r>
          </a:p>
          <a:p>
            <a:r>
              <a:rPr lang="en-US" dirty="0"/>
              <a:t>Habitat believes in embracing the work of all to benefit the many.</a:t>
            </a:r>
          </a:p>
        </p:txBody>
      </p:sp>
    </p:spTree>
    <p:extLst>
      <p:ext uri="{BB962C8B-B14F-4D97-AF65-F5344CB8AC3E}">
        <p14:creationId xmlns:p14="http://schemas.microsoft.com/office/powerpoint/2010/main" val="382429216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712</TotalTime>
  <Words>898</Words>
  <Application>Microsoft Office PowerPoint</Application>
  <PresentationFormat>Widescreen</PresentationFormat>
  <Paragraphs>55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Hello Powerful Choices</vt:lpstr>
      <vt:lpstr>Who We Are</vt:lpstr>
      <vt:lpstr>Our Past</vt:lpstr>
      <vt:lpstr>Our Commitment</vt:lpstr>
      <vt:lpstr>How are we related to Powerful Choices?</vt:lpstr>
      <vt:lpstr>Our Present</vt:lpstr>
      <vt:lpstr>Our ReStore </vt:lpstr>
      <vt:lpstr>Our Programs</vt:lpstr>
      <vt:lpstr>Volunteer Opportunities</vt:lpstr>
      <vt:lpstr>Our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UWRF Sociology, Criminology, Anthropology Club!</dc:title>
  <dc:creator>Brandon Patterson</dc:creator>
  <cp:lastModifiedBy>Brandon Patterson</cp:lastModifiedBy>
  <cp:revision>15</cp:revision>
  <dcterms:created xsi:type="dcterms:W3CDTF">2018-04-09T20:45:25Z</dcterms:created>
  <dcterms:modified xsi:type="dcterms:W3CDTF">2018-11-08T16:12:09Z</dcterms:modified>
</cp:coreProperties>
</file>